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97225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4943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76016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5531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12755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511624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3929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9544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49249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22328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1394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50D31-E0AE-4580-A593-C656CFCA8E0F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C54E7-7156-41E5-9F2B-7180915D173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4031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266928" cy="1210146"/>
          </a:xfr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PROMESAS DE DIOS EN 2 TESALONISENSES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36504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chemeClr val="accent2">
                <a:lumMod val="50000"/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b="1" u="sng" dirty="0"/>
              <a:t>2 </a:t>
            </a:r>
            <a:r>
              <a:rPr lang="es-CO" b="1" u="sng" dirty="0" smtClean="0"/>
              <a:t>Tés. 1:7.</a:t>
            </a:r>
          </a:p>
          <a:p>
            <a:pPr marL="400050" lvl="1" indent="0">
              <a:buNone/>
            </a:pPr>
            <a:r>
              <a:rPr lang="es-CO" dirty="0" smtClean="0"/>
              <a:t>Y </a:t>
            </a:r>
            <a:r>
              <a:rPr lang="es-CO" dirty="0"/>
              <a:t>a vosotros que sois atribulados, daros reposo con nosotros, cuando se manifieste el Señor Jesús desde el cielo con los ángeles de su poder.</a:t>
            </a:r>
          </a:p>
          <a:p>
            <a:pPr marL="0" indent="0">
              <a:buNone/>
            </a:pPr>
            <a:endParaRPr lang="es-CO" b="1" u="sng" dirty="0"/>
          </a:p>
          <a:p>
            <a:pPr marL="0" indent="0">
              <a:buNone/>
            </a:pPr>
            <a:r>
              <a:rPr lang="es-CO" b="1" u="sng" dirty="0" smtClean="0"/>
              <a:t>2 Tés. 1:10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/>
              <a:t>Cuando </a:t>
            </a:r>
            <a:r>
              <a:rPr lang="es-CO" dirty="0"/>
              <a:t>venga en aquel día para ser glorificado en sus santos y ser admirado en todos los que creyeron (por cuanto nuestro testimonio ha sido creído entre vosotros).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2 Tés. 2:13-14.</a:t>
            </a:r>
          </a:p>
          <a:p>
            <a:pPr marL="400050" lvl="1" indent="0">
              <a:buNone/>
            </a:pPr>
            <a:r>
              <a:rPr lang="es-CO" dirty="0" smtClean="0"/>
              <a:t> </a:t>
            </a:r>
            <a:r>
              <a:rPr lang="es-CO" dirty="0"/>
              <a:t>Pero nosotros debemos dar siempre gracias a Dios respecto a vosotros, hermanos amados por el Señor, de que Dios os haya escogido desde el principio para salvación, mediante la santificación por el Espíritu y la fe en la verdad, a lo cual os llamó mediante nuestro evangelio, para alcanzar la gloria de nuestro Señor Jesucristo.</a:t>
            </a:r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16632"/>
            <a:ext cx="3178047" cy="16192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587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chemeClr val="accent6">
                <a:lumMod val="50000"/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dirty="0"/>
              <a:t>2 </a:t>
            </a:r>
            <a:r>
              <a:rPr lang="es-CO" dirty="0" smtClean="0"/>
              <a:t>Tés. 2:16-17.</a:t>
            </a:r>
          </a:p>
          <a:p>
            <a:pPr marL="400050" lvl="1" indent="0">
              <a:buNone/>
            </a:pPr>
            <a:r>
              <a:rPr lang="es-CO" dirty="0" smtClean="0"/>
              <a:t>Y </a:t>
            </a:r>
            <a:r>
              <a:rPr lang="es-CO" dirty="0"/>
              <a:t>el mismo Jesucristo Señor nuestro, y Dios nuestro Padre, el cual nos amó y nos dio consolación eterna y buena esperanza por gracia, conforte vuestros corazones, y os confirme en toda buena palabra y obra. </a:t>
            </a:r>
            <a:r>
              <a:rPr lang="es-CO" b="1" u="sng" dirty="0" smtClean="0"/>
              <a:t>Promesa </a:t>
            </a:r>
            <a:r>
              <a:rPr lang="es-CO" b="1" u="sng" dirty="0"/>
              <a:t>del Amor de Dios, de Descanso y de Consuelo.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2 Tés. 3:3.</a:t>
            </a:r>
          </a:p>
          <a:p>
            <a:pPr marL="400050" lvl="1" indent="0">
              <a:buNone/>
            </a:pPr>
            <a:r>
              <a:rPr lang="es-CO" dirty="0" smtClean="0"/>
              <a:t>Pero </a:t>
            </a:r>
            <a:r>
              <a:rPr lang="es-CO" dirty="0"/>
              <a:t>fiel es el Señor, que os afirmará y guardará del mal.</a:t>
            </a:r>
          </a:p>
          <a:p>
            <a:pPr marL="400050" lvl="1" indent="0">
              <a:buNone/>
            </a:pPr>
            <a:r>
              <a:rPr lang="es-CO" b="1" u="sng" dirty="0" smtClean="0"/>
              <a:t>Promesa </a:t>
            </a:r>
            <a:r>
              <a:rPr lang="es-CO" b="1" u="sng" dirty="0"/>
              <a:t>de Confianza, de Protección, de la Fidelidad de Dios y de Cuidado.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2 Tés. </a:t>
            </a:r>
            <a:r>
              <a:rPr lang="es-CO" dirty="0"/>
              <a:t>3:5 –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Y </a:t>
            </a:r>
            <a:r>
              <a:rPr lang="es-CO" dirty="0"/>
              <a:t>el Señor encamine vuestros corazones al amor de Dios, y a la paciencia de Cristo.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dirty="0" smtClean="0"/>
              <a:t>2 Tés. 3:16.</a:t>
            </a:r>
          </a:p>
          <a:p>
            <a:pPr marL="400050" lvl="1" indent="0">
              <a:buNone/>
            </a:pPr>
            <a:r>
              <a:rPr lang="es-CO" dirty="0" smtClean="0"/>
              <a:t> </a:t>
            </a:r>
            <a:r>
              <a:rPr lang="es-CO" dirty="0"/>
              <a:t>Y el mismo Señor de paz os dé siempre paz en toda manera. El Señor sea con todos vosotros.</a:t>
            </a:r>
          </a:p>
        </p:txBody>
      </p:sp>
    </p:spTree>
    <p:extLst>
      <p:ext uri="{BB962C8B-B14F-4D97-AF65-F5344CB8AC3E}">
        <p14:creationId xmlns:p14="http://schemas.microsoft.com/office/powerpoint/2010/main" val="760290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Presentación en pantalla (4:3)</PresentationFormat>
  <Paragraphs>21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PROMESAS DE DIOS EN 2 TESALONISENSES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2 TESALONISENSES</dc:title>
  <dc:creator>TEMAS DE FE</dc:creator>
  <cp:lastModifiedBy>TEMAS DE FE</cp:lastModifiedBy>
  <cp:revision>2</cp:revision>
  <dcterms:created xsi:type="dcterms:W3CDTF">2016-07-22T12:37:47Z</dcterms:created>
  <dcterms:modified xsi:type="dcterms:W3CDTF">2016-07-22T13:46:19Z</dcterms:modified>
</cp:coreProperties>
</file>